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h7o54Df1aqQqVZXflhVSOOvVYZ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bce9bcd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bce9bcd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9bce9bcdb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bce9bcdb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bce9bcdb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9bce9bcdb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cc7d644e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cc7d644e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6cc7d644e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cc7d644e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cc7d644e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6cc7d644ed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cc7d644e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cc7d644e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6cc7d644ed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cc7d644ed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cc7d644ed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6cc7d644ed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bce9bcdb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bce9bcdb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9bce9bcdb2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bce9bcdb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9bce9bcdb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9bce9bcdb2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bce9bcdb2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bce9bcdb2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9bce9bcdb2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540913" y="1352282"/>
            <a:ext cx="11062952" cy="4824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b="1"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jp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2"/>
            <a:ext cx="9144000" cy="2798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en-US"/>
              <a:t>나도 개발자, </a:t>
            </a:r>
            <a:br>
              <a:rPr lang="en-US"/>
            </a:br>
            <a:r>
              <a:rPr lang="en-US"/>
              <a:t>나만의 AI 웹앱 만들기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4475018"/>
            <a:ext cx="9144000" cy="1537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김 기 태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kkt@inhatc.ac.kr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568037" y="1030288"/>
            <a:ext cx="11801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『AI 융합』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그림 </a:t>
            </a:r>
            <a:r>
              <a:rPr lang="en-US"/>
              <a:t>사용하기</a:t>
            </a:r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950" y="1508025"/>
            <a:ext cx="3074575" cy="47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908175" y="1741625"/>
            <a:ext cx="538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계산기 그림을 이용하여 프로그램 작성하기기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bce9bcdb2_0_0"/>
          <p:cNvSpPr txBox="1"/>
          <p:nvPr>
            <p:ph type="title"/>
          </p:nvPr>
        </p:nvSpPr>
        <p:spPr>
          <a:xfrm>
            <a:off x="540913" y="365126"/>
            <a:ext cx="11063100" cy="79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 List </a:t>
            </a:r>
            <a:r>
              <a:rPr lang="en-US"/>
              <a:t>만들기</a:t>
            </a:r>
            <a:endParaRPr/>
          </a:p>
        </p:txBody>
      </p:sp>
      <p:sp>
        <p:nvSpPr>
          <p:cNvPr id="156" name="Google Shape;156;g39bce9bcdb2_0_0"/>
          <p:cNvSpPr txBox="1"/>
          <p:nvPr>
            <p:ph idx="1" type="body"/>
          </p:nvPr>
        </p:nvSpPr>
        <p:spPr>
          <a:xfrm>
            <a:off x="540913" y="1352282"/>
            <a:ext cx="11063100" cy="4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g39bce9bcdb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25" y="1404750"/>
            <a:ext cx="5199499" cy="47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9bce9bcdb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570" y="1352275"/>
            <a:ext cx="5505456" cy="48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831850" y="1709746"/>
            <a:ext cx="105156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en-US"/>
              <a:t>나만의 웹사이트 구축하기기</a:t>
            </a:r>
            <a:endParaRPr sz="4800"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Streamlit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540913" y="1352282"/>
            <a:ext cx="11062952" cy="4824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21" y="1352282"/>
            <a:ext cx="10502348" cy="487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LLM 구현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540913" y="1352282"/>
            <a:ext cx="11062952" cy="4824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59" y="1352282"/>
            <a:ext cx="10018643" cy="482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기본 기능 익히기</a:t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540913" y="1352282"/>
            <a:ext cx="11062952" cy="4824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 사용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github.com/kitae104</a:t>
            </a:r>
            <a:endParaRPr/>
          </a:p>
          <a:p>
            <a:pPr indent="0" lvl="0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2929" y="1159100"/>
            <a:ext cx="42862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6082" y="3008039"/>
            <a:ext cx="7763097" cy="336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bce9bcdb2_0_6"/>
          <p:cNvSpPr txBox="1"/>
          <p:nvPr>
            <p:ph type="title"/>
          </p:nvPr>
        </p:nvSpPr>
        <p:spPr>
          <a:xfrm>
            <a:off x="540913" y="365126"/>
            <a:ext cx="11063100" cy="79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웹 사이트 구성하기(ex1.py)</a:t>
            </a:r>
            <a:endParaRPr/>
          </a:p>
        </p:txBody>
      </p:sp>
      <p:sp>
        <p:nvSpPr>
          <p:cNvPr id="193" name="Google Shape;193;g39bce9bcdb2_0_6"/>
          <p:cNvSpPr txBox="1"/>
          <p:nvPr>
            <p:ph idx="1" type="body"/>
          </p:nvPr>
        </p:nvSpPr>
        <p:spPr>
          <a:xfrm>
            <a:off x="540913" y="1352282"/>
            <a:ext cx="11063100" cy="4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g39bce9bcdb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25" y="1352275"/>
            <a:ext cx="9804650" cy="43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cc7d644ed_0_1"/>
          <p:cNvSpPr txBox="1"/>
          <p:nvPr>
            <p:ph type="title"/>
          </p:nvPr>
        </p:nvSpPr>
        <p:spPr>
          <a:xfrm>
            <a:off x="540913" y="365126"/>
            <a:ext cx="11063100" cy="79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웹 사이트 구성하기(ex2.py)</a:t>
            </a:r>
            <a:endParaRPr/>
          </a:p>
        </p:txBody>
      </p:sp>
      <p:sp>
        <p:nvSpPr>
          <p:cNvPr id="201" name="Google Shape;201;g36cc7d644ed_0_1"/>
          <p:cNvSpPr txBox="1"/>
          <p:nvPr>
            <p:ph idx="1" type="body"/>
          </p:nvPr>
        </p:nvSpPr>
        <p:spPr>
          <a:xfrm>
            <a:off x="540913" y="1352282"/>
            <a:ext cx="11063100" cy="4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g36cc7d644e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87" y="1352275"/>
            <a:ext cx="10720976" cy="502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cc7d644ed_0_9"/>
          <p:cNvSpPr txBox="1"/>
          <p:nvPr>
            <p:ph type="title"/>
          </p:nvPr>
        </p:nvSpPr>
        <p:spPr>
          <a:xfrm>
            <a:off x="540913" y="365126"/>
            <a:ext cx="11063100" cy="79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웹 사이트 구성하기(ex3.py)</a:t>
            </a:r>
            <a:endParaRPr/>
          </a:p>
        </p:txBody>
      </p:sp>
      <p:sp>
        <p:nvSpPr>
          <p:cNvPr id="209" name="Google Shape;209;g36cc7d644ed_0_9"/>
          <p:cNvSpPr txBox="1"/>
          <p:nvPr>
            <p:ph idx="1" type="body"/>
          </p:nvPr>
        </p:nvSpPr>
        <p:spPr>
          <a:xfrm>
            <a:off x="540913" y="1352282"/>
            <a:ext cx="11063100" cy="4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36cc7d644e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375" y="1352275"/>
            <a:ext cx="9584727" cy="51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cc7d644ed_0_17"/>
          <p:cNvSpPr txBox="1"/>
          <p:nvPr>
            <p:ph type="title"/>
          </p:nvPr>
        </p:nvSpPr>
        <p:spPr>
          <a:xfrm>
            <a:off x="540913" y="365126"/>
            <a:ext cx="11063100" cy="79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웹 사이트 구성하기(ex4.py)</a:t>
            </a:r>
            <a:endParaRPr/>
          </a:p>
        </p:txBody>
      </p:sp>
      <p:sp>
        <p:nvSpPr>
          <p:cNvPr id="217" name="Google Shape;217;g36cc7d644ed_0_17"/>
          <p:cNvSpPr txBox="1"/>
          <p:nvPr>
            <p:ph idx="1" type="body"/>
          </p:nvPr>
        </p:nvSpPr>
        <p:spPr>
          <a:xfrm>
            <a:off x="540913" y="1352282"/>
            <a:ext cx="11063100" cy="4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g36cc7d644e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25" y="1352275"/>
            <a:ext cx="9493499" cy="51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en-US"/>
              <a:t>환경 설정</a:t>
            </a:r>
            <a:br>
              <a:rPr lang="en-US"/>
            </a:br>
            <a:r>
              <a:rPr lang="en-US"/>
              <a:t>(</a:t>
            </a:r>
            <a:r>
              <a:rPr lang="en-US" sz="4800"/>
              <a:t>프로그램을 위한 준비하기)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cc7d644ed_0_26"/>
          <p:cNvSpPr txBox="1"/>
          <p:nvPr>
            <p:ph type="title"/>
          </p:nvPr>
        </p:nvSpPr>
        <p:spPr>
          <a:xfrm>
            <a:off x="540913" y="365126"/>
            <a:ext cx="11063100" cy="79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웹 사이트 구성하기(app.py)</a:t>
            </a:r>
            <a:endParaRPr/>
          </a:p>
        </p:txBody>
      </p:sp>
      <p:sp>
        <p:nvSpPr>
          <p:cNvPr id="225" name="Google Shape;225;g36cc7d644ed_0_26"/>
          <p:cNvSpPr txBox="1"/>
          <p:nvPr>
            <p:ph idx="1" type="body"/>
          </p:nvPr>
        </p:nvSpPr>
        <p:spPr>
          <a:xfrm>
            <a:off x="540913" y="1352282"/>
            <a:ext cx="11063100" cy="4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g36cc7d644e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13" y="1352275"/>
            <a:ext cx="10635919" cy="482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/>
          <p:nvPr>
            <p:ph type="title"/>
          </p:nvPr>
        </p:nvSpPr>
        <p:spPr>
          <a:xfrm>
            <a:off x="831850" y="1709746"/>
            <a:ext cx="10515600" cy="18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en-US"/>
              <a:t>나만의 RAG LLM 만들기</a:t>
            </a:r>
            <a:endParaRPr sz="4800"/>
          </a:p>
        </p:txBody>
      </p:sp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bce9bcdb2_0_18"/>
          <p:cNvSpPr txBox="1"/>
          <p:nvPr>
            <p:ph type="title"/>
          </p:nvPr>
        </p:nvSpPr>
        <p:spPr>
          <a:xfrm>
            <a:off x="540913" y="365126"/>
            <a:ext cx="11063100" cy="79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Notebook LM</a:t>
            </a:r>
            <a:endParaRPr/>
          </a:p>
        </p:txBody>
      </p:sp>
      <p:sp>
        <p:nvSpPr>
          <p:cNvPr id="239" name="Google Shape;239;g39bce9bcdb2_0_18"/>
          <p:cNvSpPr txBox="1"/>
          <p:nvPr>
            <p:ph idx="1" type="body"/>
          </p:nvPr>
        </p:nvSpPr>
        <p:spPr>
          <a:xfrm>
            <a:off x="540913" y="1352282"/>
            <a:ext cx="11063100" cy="4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g39bce9bcdb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1352275"/>
            <a:ext cx="11022474" cy="495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bce9bcdb2_0_25"/>
          <p:cNvSpPr txBox="1"/>
          <p:nvPr>
            <p:ph type="title"/>
          </p:nvPr>
        </p:nvSpPr>
        <p:spPr>
          <a:xfrm>
            <a:off x="540913" y="365126"/>
            <a:ext cx="11063100" cy="79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RAG </a:t>
            </a:r>
            <a:r>
              <a:rPr lang="en-US"/>
              <a:t>만들기</a:t>
            </a:r>
            <a:endParaRPr/>
          </a:p>
        </p:txBody>
      </p:sp>
      <p:sp>
        <p:nvSpPr>
          <p:cNvPr id="247" name="Google Shape;247;g39bce9bcdb2_0_25"/>
          <p:cNvSpPr txBox="1"/>
          <p:nvPr>
            <p:ph idx="1" type="body"/>
          </p:nvPr>
        </p:nvSpPr>
        <p:spPr>
          <a:xfrm>
            <a:off x="540913" y="1352282"/>
            <a:ext cx="11063100" cy="4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g39bce9bcdb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162" y="1257800"/>
            <a:ext cx="9763676" cy="52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bce9bcdb2_0_32"/>
          <p:cNvSpPr txBox="1"/>
          <p:nvPr>
            <p:ph type="title"/>
          </p:nvPr>
        </p:nvSpPr>
        <p:spPr>
          <a:xfrm>
            <a:off x="540913" y="365126"/>
            <a:ext cx="11063100" cy="79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마인드 맵</a:t>
            </a:r>
            <a:endParaRPr/>
          </a:p>
        </p:txBody>
      </p:sp>
      <p:sp>
        <p:nvSpPr>
          <p:cNvPr id="255" name="Google Shape;255;g39bce9bcdb2_0_32"/>
          <p:cNvSpPr txBox="1"/>
          <p:nvPr>
            <p:ph idx="1" type="body"/>
          </p:nvPr>
        </p:nvSpPr>
        <p:spPr>
          <a:xfrm>
            <a:off x="540913" y="1352282"/>
            <a:ext cx="11063100" cy="48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g39bce9bcdb2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75" y="991450"/>
            <a:ext cx="7984451" cy="8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9bce9bcdb2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25" y="2030126"/>
            <a:ext cx="11063098" cy="414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en-US"/>
              <a:t>감사합니다.</a:t>
            </a:r>
            <a:endParaRPr sz="4800"/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파이썬 설치(최신 버전)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540913" y="1352282"/>
            <a:ext cx="11062952" cy="4824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파이썬 다운로드</a:t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956" y="2093687"/>
            <a:ext cx="10507687" cy="4451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VS Code 다운로드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540913" y="1352282"/>
            <a:ext cx="11062952" cy="4824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914" y="1283400"/>
            <a:ext cx="11062952" cy="487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Google AI Studio</a:t>
            </a:r>
            <a:endParaRPr/>
          </a:p>
        </p:txBody>
      </p:sp>
      <p:pic>
        <p:nvPicPr>
          <p:cNvPr descr="텍스트, 스크린샷, 소프트웨어, 멀티미디어 소프트웨어이(가) 표시된 사진&#10;&#10;AI 생성 콘텐츠는 정확하지 않을 수 있습니다." id="116" name="Google Shape;116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181" y="1352550"/>
            <a:ext cx="10413601" cy="482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en-US"/>
              <a:t>바이브 코딩</a:t>
            </a:r>
            <a:br>
              <a:rPr lang="en-US"/>
            </a:br>
            <a:r>
              <a:rPr lang="en-US"/>
              <a:t>(</a:t>
            </a:r>
            <a:r>
              <a:rPr lang="en-US" sz="4800"/>
              <a:t>이제 아이디어만 있으면 뭐든지)</a:t>
            </a:r>
            <a:endParaRPr/>
          </a:p>
        </p:txBody>
      </p:sp>
      <p:sp>
        <p:nvSpPr>
          <p:cNvPr id="122" name="Google Shape;122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캐글 Nano Banana 해커톤</a:t>
            </a:r>
            <a:endParaRPr/>
          </a:p>
        </p:txBody>
      </p:sp>
      <p:pic>
        <p:nvPicPr>
          <p:cNvPr descr="텍스트, 스크린샷, 웹사이트, 인간의 얼굴이(가) 표시된 사진&#10;&#10;AI 생성 콘텐츠는 정확하지 않을 수 있습니다." id="128" name="Google Shape;128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136" y="1501420"/>
            <a:ext cx="8885690" cy="452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실행하기 </a:t>
            </a:r>
            <a:endParaRPr/>
          </a:p>
        </p:txBody>
      </p:sp>
      <p:pic>
        <p:nvPicPr>
          <p:cNvPr descr="텍스트, 스크린샷, 의류, 소프트웨어이(가) 표시된 사진&#10;&#10;AI 생성 콘텐츠는 정확하지 않을 수 있습니다." id="134" name="Google Shape;134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445" y="1352550"/>
            <a:ext cx="9161072" cy="482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type="title"/>
          </p:nvPr>
        </p:nvSpPr>
        <p:spPr>
          <a:xfrm>
            <a:off x="540913" y="365126"/>
            <a:ext cx="11062952" cy="7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AI Studio </a:t>
            </a:r>
            <a:r>
              <a:rPr lang="en-US"/>
              <a:t>사용하기</a:t>
            </a:r>
            <a:endParaRPr/>
          </a:p>
        </p:txBody>
      </p:sp>
      <p:pic>
        <p:nvPicPr>
          <p:cNvPr descr="텍스트, 의류, 스크린샷, 사람이(가) 표시된 사진&#10;&#10;AI 생성 콘텐츠는 정확하지 않을 수 있습니다." id="140" name="Google Shape;140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32" y="1292915"/>
            <a:ext cx="7523959" cy="4824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의류, 칼라, 셔츠, 겉옷이(가) 표시된 사진&#10;&#10;AI 생성 콘텐츠는 정확하지 않을 수 있습니다." id="141" name="Google Shape;1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9444" y="3732325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, 의류, 스탠딩, 팔꿈치이(가) 표시된 사진&#10;&#10;AI 생성 콘텐츠는 정확하지 않을 수 있습니다." id="142" name="Google Shape;1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0875" y="295379"/>
            <a:ext cx="2354638" cy="353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2022-09-04T14:22:53Z</dcterms:created>
  <dc:creator>UserK</dc:creator>
</cp:coreProperties>
</file>